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60302020202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6247" autoAdjust="0"/>
  </p:normalViewPr>
  <p:slideViewPr>
    <p:cSldViewPr showGuides="1">
      <p:cViewPr varScale="1">
        <p:scale>
          <a:sx n="111" d="100"/>
          <a:sy n="111" d="100"/>
        </p:scale>
        <p:origin x="46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5/23/2024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favors</a:t>
            </a:r>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favors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favor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t>
            </a:r>
            <a:r>
              <a:rPr lang="en-US" altLang="en-US" dirty="0" err="1"/>
              <a:t>Alláh</a:t>
            </a:r>
            <a:r>
              <a:rPr lang="en-US" altLang="en-US" dirty="0"/>
              <a:t>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t>
            </a:r>
            <a:r>
              <a:rPr lang="en-US" altLang="en-US" dirty="0" err="1"/>
              <a:t>Alláh</a:t>
            </a:r>
            <a:r>
              <a:rPr lang="en-US" altLang="en-US" dirty="0"/>
              <a:t>, </a:t>
            </a:r>
          </a:p>
          <a:p>
            <a:pPr marL="342900" indent="-342900"/>
            <a:r>
              <a:rPr lang="en-US" alt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t>
            </a:r>
            <a:r>
              <a:rPr lang="en-US" dirty="0" err="1"/>
              <a:t>Alláh</a:t>
            </a:r>
            <a:r>
              <a:rPr lang="en-US" dirty="0"/>
              <a:t> the Beneficent,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n-ea"/>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الثمالي</a:t>
            </a: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50485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Duá</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Ziyárát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Aále</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Yáseen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favor,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favor,</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favor,</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Alláh</a:t>
            </a:r>
            <a:r>
              <a:rPr lang="en-US" kern="1200" dirty="0">
                <a:ea typeface="MS Mincho" pitchFamily="49" charset="-128"/>
              </a:rPr>
              <a:t>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t>
            </a:r>
            <a:r>
              <a:rPr lang="en-US" kern="1200" dirty="0" err="1">
                <a:ea typeface="MS Mincho" pitchFamily="49" charset="-128"/>
              </a:rPr>
              <a:t>Alláh</a:t>
            </a:r>
            <a:r>
              <a:rPr lang="en-US" kern="1200" dirty="0">
                <a:ea typeface="MS Mincho" pitchFamily="49" charset="-128"/>
              </a:rPr>
              <a:t>,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favors,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18805</TotalTime>
  <Words>66599</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Trebuchet MS</vt:lpstr>
      <vt:lpstr>_PDMS_Saleem_QuranFont</vt:lpstr>
      <vt:lpstr>Aptos</vt:lpstr>
      <vt:lpstr>Sakkal Majalla</vt:lpstr>
      <vt:lpstr>Wingdings</vt:lpstr>
      <vt:lpstr>Calibri Light</vt:lpstr>
      <vt:lpstr>MS Mincho</vt:lpstr>
      <vt:lpstr>Arabic Typesetting</vt:lpstr>
      <vt:lpstr>Abbas</vt:lpstr>
      <vt:lpstr>Calibri</vt:lpstr>
      <vt:lpstr>Arial</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Muntazireen</dc:creator>
  <cp:lastModifiedBy>Muntazireen</cp:lastModifiedBy>
  <cp:revision>64</cp:revision>
  <cp:lastPrinted>2022-04-20T16:08:41Z</cp:lastPrinted>
  <dcterms:created xsi:type="dcterms:W3CDTF">1601-01-01T00:00:00Z</dcterms:created>
  <dcterms:modified xsi:type="dcterms:W3CDTF">2024-05-24T01:01:00Z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